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>
        <p:scale>
          <a:sx n="59" d="100"/>
          <a:sy n="59" d="100"/>
        </p:scale>
        <p:origin x="744" y="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B356-21DD-9855-C367-D40B69E8C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52D16-70B3-5821-E72C-E607A3CD4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4797-85ED-4EC9-2291-B175C95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8B521-D2BB-C7C9-1FBE-DC64931D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C0888-9E53-B872-1CEB-8C67D827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714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85BA-CE26-25AE-B6F2-E600A0F3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20605-37F8-3C38-7292-8DEB9165F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3B67-0670-800D-A72A-002BEBFF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6283-7843-F362-6EC8-7B29EA16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DBA4F-9F27-3374-C2F1-A8CC73EE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3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FF6AF5-1726-179D-413A-9C03713AB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7114D-CFDF-7C83-934A-529CA215C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B75BB-86F8-BBEE-CAC1-0C246D10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516D8-C411-97C4-1979-5AC2C31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576B-9F55-4FE3-816A-4B8F01C7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1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3840-5F01-69E8-8403-3D08C915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F19C7-6DDC-FF78-BEA8-AF6EEFB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3B84-A418-DF92-7368-91F7B2F7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AB087-9254-AA13-AE2B-4900E100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8A5D-B7A7-8E88-DE33-CB56C64C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6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9BD8-284C-2C80-1B78-E175621A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3B491-82D9-451A-D2F2-59B4D5A24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1C58-3899-F782-EE5E-3A811665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ECB28-F97D-DD53-FF3D-7B0C2532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B13F4-28E7-0958-86B3-2A9F6541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4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115A-F0CB-6AB2-B7C9-56CAF27D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E34F-2A7B-8ECC-CDAC-61FCA7556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86AE-675E-241D-B9AF-0297924CE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4F9C-9D4B-85FC-7CC3-9AEA6725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1C04D-BF6C-DE90-F73C-E2CB13EE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2AA4A-9117-F813-A9CC-7CD3734C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9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EA8C-9076-CC75-0723-6AC52AC0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14EA-31A3-A061-D667-FEE62686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A023F-FAF6-7426-3067-CC98E236A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99B53-E1E4-5B20-FDD0-989FEBEA9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8F767-74D7-320F-47F1-EE31AEFBB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B1E90-D0B9-26B3-848A-FC2AC907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86A4B-7F06-0F09-536C-D7EA3C07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A515C-394D-7B79-8B9B-89D8AE55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43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756A-DEBD-9A4A-7B14-E3516081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2FABC-2ED9-6684-7BC1-E03B6661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8682-6A3B-5101-6434-050BD0A7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806C-B426-6E05-BA69-C56AF61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005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6E2DB-1994-56F9-F5A0-28A7D17D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921AB-95F5-D6E9-45CD-AAB0865A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2EAEF-3926-D77D-2851-BF4812E4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3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1386-74C7-C6CE-DA5A-1E127F98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A86A-1344-85F8-4B23-409FD6A25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70F7D-3F63-38D2-81C0-38385EE39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D745C-B164-2275-3875-0B2A1956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E2D3C-1755-D01F-8512-72069E3B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5F-EB67-CAA1-1775-4225799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225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D33E-6C83-DC84-9DA3-1F0C9891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E6924-C484-DAD6-1FE9-FD672346F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D572E-A374-3C9F-3757-E60F1FF7F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1ECF1-1004-0118-5F4E-F7593E9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59430-3B30-1545-E165-1C57F7F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2B3A7-AEA7-643A-A297-D25323AC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27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74B64-3EDD-EC5B-D105-D2FEB340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D32C3-0796-E58C-CE1B-36C90CF4A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E505-4947-C1D7-0D89-EADDFEDB8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62A32-B3B9-447C-8A17-17A1078828F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D7EF6-832A-77A1-BF0C-8C7E693E6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473B-027A-9806-A0CD-C11EBBCA9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C859-675C-4EAE-B566-75EBA4A5DDF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42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E303-0A89-8FBF-9526-958664241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AB578-AD63-1820-8865-A29C95498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2A1D87F-6874-0827-27F0-24F086E3E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" y="-10886"/>
            <a:ext cx="11159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5E5C-3A10-BC70-2550-08368C09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250E74-0993-06B9-FBC0-A733C64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747-E0C4-80EF-3FE0-2ABC6E79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E01E45-1F24-AF92-AC3E-D30A2FDC7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2" y="0"/>
            <a:ext cx="11148675" cy="6848566"/>
          </a:xfrm>
        </p:spPr>
      </p:pic>
    </p:spTree>
    <p:extLst>
      <p:ext uri="{BB962C8B-B14F-4D97-AF65-F5344CB8AC3E}">
        <p14:creationId xmlns:p14="http://schemas.microsoft.com/office/powerpoint/2010/main" val="234132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747-E0C4-80EF-3FE0-2ABC6E79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Content Placeholder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F783EC8A-8B7B-5836-D5C0-47ED26B3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" y="0"/>
            <a:ext cx="11164032" cy="6858000"/>
          </a:xfrm>
        </p:spPr>
      </p:pic>
    </p:spTree>
    <p:extLst>
      <p:ext uri="{BB962C8B-B14F-4D97-AF65-F5344CB8AC3E}">
        <p14:creationId xmlns:p14="http://schemas.microsoft.com/office/powerpoint/2010/main" val="343543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747-E0C4-80EF-3FE0-2ABC6E79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0B7B5DC-E556-6E94-3C6F-8CE0B135E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670555"/>
          </a:xfrm>
        </p:spPr>
      </p:pic>
    </p:spTree>
    <p:extLst>
      <p:ext uri="{BB962C8B-B14F-4D97-AF65-F5344CB8AC3E}">
        <p14:creationId xmlns:p14="http://schemas.microsoft.com/office/powerpoint/2010/main" val="419278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747-E0C4-80EF-3FE0-2ABC6E79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GIS2BIM AHN3 BAG3D to Revit">
            <a:hlinkClick r:id="" action="ppaction://media"/>
            <a:extLst>
              <a:ext uri="{FF2B5EF4-FFF2-40B4-BE49-F238E27FC236}">
                <a16:creationId xmlns:a16="http://schemas.microsoft.com/office/drawing/2014/main" id="{4022712E-547A-5DA5-A772-B4FC5FE70C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402"/>
          </a:xfrm>
        </p:spPr>
      </p:pic>
    </p:spTree>
    <p:extLst>
      <p:ext uri="{BB962C8B-B14F-4D97-AF65-F5344CB8AC3E}">
        <p14:creationId xmlns:p14="http://schemas.microsoft.com/office/powerpoint/2010/main" val="11102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Vroegindeweij</dc:creator>
  <cp:lastModifiedBy>Maarten Vroegindeweij</cp:lastModifiedBy>
  <cp:revision>1</cp:revision>
  <dcterms:created xsi:type="dcterms:W3CDTF">2022-11-17T09:39:39Z</dcterms:created>
  <dcterms:modified xsi:type="dcterms:W3CDTF">2022-11-17T09:48:16Z</dcterms:modified>
</cp:coreProperties>
</file>